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59" r:id="rId5"/>
    <p:sldId id="260" r:id="rId6"/>
    <p:sldId id="275" r:id="rId7"/>
    <p:sldId id="261" r:id="rId8"/>
    <p:sldId id="262" r:id="rId9"/>
    <p:sldId id="263" r:id="rId10"/>
    <p:sldId id="264" r:id="rId11"/>
    <p:sldId id="265" r:id="rId12"/>
    <p:sldId id="274" r:id="rId13"/>
    <p:sldId id="273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318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6D95E-7A36-4E26-99A6-70687A40C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402450-57E0-4D10-BF21-14C395985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BC9E0-C748-454E-83F1-211769DB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B821A-76FA-4150-88EC-A99D58D0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BD318-5FB9-48AC-9513-ECCB21E4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72860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23371-94D1-419B-9AA4-CC89F9A8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91CA2-A589-457E-9D59-4FBA80219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AECC1-0DAC-4745-BB8A-20B572DE6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9E5AE-51B5-46FF-99E1-041C4F266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7FDE1-9414-42A3-B50A-966919CD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8720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5031-72B6-4B88-B16C-C290354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E5437-5763-4F16-9981-34207819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37E9B-6483-4945-92AE-E8C2D90BE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EA6DA-BB67-40E0-B816-4182D8DF0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3A78C-C7D4-40D5-BD9D-68259BCE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88212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4A5C-2AD0-418B-BEAC-0908B4BF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35B9B-4D16-4FF3-9D0D-6A07F2DE9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34AE6-B1A6-4243-8672-1F59304C4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6524D5-F249-4C2B-9055-E0BE2EFBB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3906F-4058-4376-B520-FAA920A8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B3E07-EE80-440C-B067-1C57D0AD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3636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1EF45-DEE4-470C-9863-1BEBD552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5301D-E5B6-4910-A390-311D924CA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0B4F1E-5762-4167-8E33-9AA6F154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EA071F-88F3-4B9F-9747-E8A02F173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0FDC44-F4B9-4B76-9183-97492489E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6A7CC0-E857-4AE9-8BE0-B81FA22C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5CB9D5-38F9-413F-BA2A-B80E7ABE2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646224-5BAA-4369-AFFF-513A0243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689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F768-38B3-4BFB-9A3E-1C3B494B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89F27E-BCF0-45FE-8176-0DFCF49D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4C8C3-FBF9-401F-BF8E-D5A5C7D6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B59FF-FFD0-49CE-9EDE-8BB244C9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12627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CFE2F6-1F78-475C-A0EC-460D7F087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EB83A8-E21C-41D5-A205-F3628713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D7CE2-E828-4B13-B71A-2F5E12EA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5670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B3C6E-0488-40D7-875A-94D3AA3B0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40C3-C0A4-407B-8E16-2B2707062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33ECD-F176-4986-A31E-A39BBF2CA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76B75-8E36-41A3-93A7-9F414B6A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8BE9D-1E80-4742-90F5-4C485014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3A951-60FE-46A8-A234-E8F0FBA6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1440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705A5-DF33-42C4-B60F-8E942BA6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3B9E7C-2314-403E-8F25-982CC2967F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E9722-126C-4A10-8B32-BEA24EBA3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DEDCB-E010-401B-97DE-0CB9713D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0FB21-927C-4289-9648-B70AC94CC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41990-411C-430F-9043-07C1115EF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8208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9AFC-72C4-4E1E-B22E-3AA8CC2C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7CAF2-2C42-4BC5-9591-11EA3738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707D-D99B-4DEF-8017-4313B118B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9EB94-F730-4C4F-9C77-3E748810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B040-6648-40CB-B0E4-D0ACA88A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2878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3D89B-D70A-4687-85BC-4033AC3E2C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85BAC9-5606-45A2-922B-A1B4A01EE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45765-C159-44F1-BB2C-6FB445AE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DF119-FA81-4D9B-9A5F-E9F8E5A1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04874-F8E3-4475-8088-2EF71407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9267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0A1418-B2DA-4C3C-8A90-B0BCE49AD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DB66B-9BE9-4B2A-A471-7DF36C5F9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AB851-CDC5-4008-A77C-2D83EFB04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9C5B7-FA98-48B4-92F5-0AF7AEA12637}" type="datetimeFigureOut">
              <a:rPr lang="en-PH" smtClean="0"/>
              <a:t>14/09/2025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2E978-78FF-43E4-9346-68767EF12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C1163-6752-485F-9E01-FF3538D4D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FA812-7B39-41C8-BCB8-BDCAAF4B39E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6109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534BDF-6DB2-46D5-B3B3-D429DE3D2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B93983-C7F7-4817-B802-6276CBD3C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" y="1562792"/>
            <a:ext cx="12192000" cy="3568931"/>
          </a:xfrm>
          <a:solidFill>
            <a:schemeClr val="bg1">
              <a:alpha val="56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 </a:t>
            </a:r>
            <a:br>
              <a:rPr lang="en-US" dirty="0"/>
            </a:br>
            <a:r>
              <a:rPr lang="en-US" sz="10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The Trailblazers for God.</a:t>
            </a:r>
            <a:br>
              <a:rPr lang="en-US" sz="10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9:20-22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5BE59-7632-48DA-A787-FAEC33AEE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7927" y="6172200"/>
            <a:ext cx="4184071" cy="685800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 Rod Lago</a:t>
            </a:r>
            <a:endParaRPr lang="en-PH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862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ollage of portraits of men&#10;&#10;AI-generated content may be incorrect.">
            <a:extLst>
              <a:ext uri="{FF2B5EF4-FFF2-40B4-BE49-F238E27FC236}">
                <a16:creationId xmlns:a16="http://schemas.microsoft.com/office/drawing/2014/main" id="{7ACE3F12-49A1-CDC1-3907-04EF8983B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321" r="-1" b="580"/>
          <a:stretch>
            <a:fillRect/>
          </a:stretch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2673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C80150-6B41-4CCF-9822-8B66036BB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B3BBA2-4187-4509-85C3-E730D259884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6000"/>
            </a:schemeClr>
          </a:solidFill>
        </p:spPr>
        <p:txBody>
          <a:bodyPr/>
          <a:lstStyle/>
          <a:p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TRAILBLAZERS?</a:t>
            </a:r>
            <a:endParaRPr lang="en-PH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37F48-1985-4523-AE88-09C8C7FC9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" y="2141537"/>
            <a:ext cx="12191998" cy="4351338"/>
          </a:xfrm>
          <a:solidFill>
            <a:schemeClr val="bg1">
              <a:alpha val="84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Trailblazers is a person who blazes a trail for others to follow.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Trailblazers is a Pioneer, an Innovator, a Life long learner, a Mover, a Visionary.</a:t>
            </a:r>
          </a:p>
          <a:p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Trailblazers is a person who builds a better world for others.</a:t>
            </a:r>
            <a:endParaRPr lang="en-P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9748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F04FE-586C-499E-A4CC-472CBA3A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86FA54-DCB9-40D9-BAA9-223F8858A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23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9F0EC0-0D50-4943-BF36-0C1EBC6D9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249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7DEA93-F640-DEDF-E107-678C66751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148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CEDFE-E815-7187-A86C-19B8493A8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B84CC4-A972-ED3E-38A8-46D6AF4AB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2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A3065-1A7C-C945-A61E-66BAC567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7461"/>
          </a:xfrm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The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Invisible Hands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Potter</a:t>
            </a:r>
            <a: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.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2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353124-10FD-429D-BCB1-820310B79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4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918B0-1AFC-47C5-91CA-10DF4BA0A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161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/>
              <a:t>“God is Working silently in the </a:t>
            </a:r>
            <a:r>
              <a:rPr lang="en-US" sz="6600" b="1" u="sng" dirty="0">
                <a:solidFill>
                  <a:srgbClr val="FF0000"/>
                </a:solidFill>
              </a:rPr>
              <a:t>background</a:t>
            </a:r>
            <a:r>
              <a:rPr lang="en-US" sz="6600" b="1" dirty="0"/>
              <a:t>, making you the man and woman He wants you to be.”</a:t>
            </a:r>
            <a:endParaRPr lang="en-PH" sz="6600" b="1" dirty="0"/>
          </a:p>
        </p:txBody>
      </p:sp>
    </p:spTree>
    <p:extLst>
      <p:ext uri="{BB962C8B-B14F-4D97-AF65-F5344CB8AC3E}">
        <p14:creationId xmlns:p14="http://schemas.microsoft.com/office/powerpoint/2010/main" val="237579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B48410-2C58-4076-8E44-7D91FA843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4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98324-C398-42FC-B5E4-266D8223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1249077"/>
            <a:ext cx="10515600" cy="4351338"/>
          </a:xfrm>
          <a:solidFill>
            <a:schemeClr val="bg1">
              <a:alpha val="92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7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TRAILBLAZERS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men and women who put their Trust and Confidence completely in </a:t>
            </a:r>
            <a:r>
              <a:rPr lang="en-US" sz="13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</a:t>
            </a:r>
            <a:r>
              <a:rPr lang="en-US" sz="7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P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330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9ECD70-93AD-4C4C-A0D1-1207CE80A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1312C-082E-4013-B487-5797BAB0D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815772"/>
            <a:ext cx="12191998" cy="3715658"/>
          </a:xfrm>
          <a:solidFill>
            <a:schemeClr val="bg1">
              <a:alpha val="88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</a:t>
            </a:r>
            <a:r>
              <a:rPr lang="en-US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Molding</a:t>
            </a:r>
            <a:r>
              <a:rPr lang="en-US" sz="3600" dirty="0"/>
              <a:t> </a:t>
            </a:r>
            <a:r>
              <a:rPr lang="en-US" dirty="0"/>
              <a:t>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Negative Experiences.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67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1A40EE-E6F6-4E6B-9501-82A3772DE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20D01-1869-4FEF-816C-B21EF7629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797"/>
            <a:ext cx="10515600" cy="4351338"/>
          </a:xfrm>
          <a:solidFill>
            <a:schemeClr val="bg1">
              <a:alpha val="86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TRAILBLAZERS</a:t>
            </a:r>
            <a:r>
              <a:rPr lang="en-U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men and women of FAITH, knowing that Life experiences are </a:t>
            </a: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God’s preparation for Greater Things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  <a:endParaRPr lang="en-PH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777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C39DC2-45E1-44CA-AA3B-9EA25430A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6880-327C-4485-BD4D-508E1C81B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37300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Conquering</a:t>
            </a:r>
            <a:r>
              <a:rPr lang="en-US" dirty="0"/>
              <a:t>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anose="04020404031007020602" pitchFamily="82" charset="0"/>
              </a:rPr>
              <a:t>dominating sins.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7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F6F230-D345-A64C-9F34-5A2DDFF78C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30" b="12653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41994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A770B-B780-AA82-2033-02918037B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8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F7165-EF5C-9D9D-B850-68F1BABC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372495" cy="1899912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same time, you will have to be: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87A1E-598B-A2AF-78E8-8B30AB829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34142"/>
            <a:ext cx="4657341" cy="6723848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Broken over your sins.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willing to take reasonable actions that will help you overcome the sin.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 the Power of the Holy Spirit’s help in putting to death the areas of sin.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Spend time Praying and Fasting.</a:t>
            </a:r>
          </a:p>
        </p:txBody>
      </p:sp>
    </p:spTree>
    <p:extLst>
      <p:ext uri="{BB962C8B-B14F-4D97-AF65-F5344CB8AC3E}">
        <p14:creationId xmlns:p14="http://schemas.microsoft.com/office/powerpoint/2010/main" val="1600265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188210-71AC-4356-A5A7-16DB7B22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7AF0D-C00F-400E-81F6-DEE19F783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4632"/>
            <a:ext cx="12191999" cy="301395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“</a:t>
            </a:r>
            <a:r>
              <a:rPr lang="en-U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TRAILBLAZERS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men and women who </a:t>
            </a: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Conquered dominating sins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their lives because of what Christ had done in the Cross of Calvary.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850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1ADFCA-3006-4C9D-9CDB-4099A5F17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627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B1E03-D706-4A76-BB3E-C9B04E530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46768"/>
            <a:ext cx="10515600" cy="3922032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</a:t>
            </a:r>
            <a:r>
              <a:rPr lang="en-US" dirty="0"/>
              <a:t> </a:t>
            </a:r>
            <a:r>
              <a:rPr lang="en-US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Learning</a:t>
            </a:r>
            <a:r>
              <a:rPr lang="en-US" dirty="0"/>
              <a:t>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the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years of Wilderness.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0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D68D76-4E28-4684-9110-D7D9372F3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0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0BC7A-222C-47A4-BB76-62A441ABF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429" y="1250841"/>
            <a:ext cx="10515600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TRAILBLAZERS 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men and women who had build solid foundations for the next generations.”</a:t>
            </a:r>
            <a:endParaRPr lang="en-PH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8509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08B6BB-6A78-49F9-8947-87D0BCBC5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85E887-4C0A-4E91-A617-8F9637BA1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750" y="0"/>
            <a:ext cx="4372495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endParaRPr lang="en-PH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CF90A-3871-456A-9DCF-FABC2FDF1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77964"/>
            <a:ext cx="12191999" cy="5380036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be pull down by your background.</a:t>
            </a:r>
          </a:p>
          <a:p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hardship with a positive mindset knowing God is preparing you.</a:t>
            </a:r>
          </a:p>
          <a:p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Overcome the dominating sins in your life, overcome it through discipline and the Power of the Holy Spirit.</a:t>
            </a:r>
          </a:p>
          <a:p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envisioning your ministry calling and prepare yourself spiritually.</a:t>
            </a:r>
            <a:endParaRPr lang="en-P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792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298</Words>
  <Application>Microsoft Office PowerPoint</Application>
  <PresentationFormat>Widescreen</PresentationFormat>
  <Paragraphs>32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Chiller</vt:lpstr>
      <vt:lpstr>Lucida Calligraphy</vt:lpstr>
      <vt:lpstr>Office Theme</vt:lpstr>
      <vt:lpstr>  The Trailblazers for God. Acts 9:20-22</vt:lpstr>
      <vt:lpstr>PowerPoint Presentation</vt:lpstr>
      <vt:lpstr>What is TRAILBLAZERS?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 the same time, you will have to be:</vt:lpstr>
      <vt:lpstr>PowerPoint Presentation</vt:lpstr>
      <vt:lpstr>PowerPoint Presentation</vt:lpstr>
      <vt:lpstr>PowerPoint Presentation</vt:lpstr>
      <vt:lpstr>Conclusions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Preparation of Paul  The Trailblazers for God. Acts 9:20-22</dc:title>
  <dc:creator>joan ruth roda</dc:creator>
  <cp:lastModifiedBy>joan ruth lago</cp:lastModifiedBy>
  <cp:revision>6</cp:revision>
  <dcterms:created xsi:type="dcterms:W3CDTF">2022-12-27T04:57:42Z</dcterms:created>
  <dcterms:modified xsi:type="dcterms:W3CDTF">2025-09-14T03:31:49Z</dcterms:modified>
</cp:coreProperties>
</file>