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1" r:id="rId7"/>
    <p:sldId id="260" r:id="rId8"/>
    <p:sldId id="259" r:id="rId9"/>
    <p:sldId id="268" r:id="rId10"/>
    <p:sldId id="272" r:id="rId11"/>
    <p:sldId id="271" r:id="rId12"/>
    <p:sldId id="270" r:id="rId13"/>
    <p:sldId id="269" r:id="rId14"/>
    <p:sldId id="267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6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A2E7B-F427-5EB8-1BC4-CA55E3BF17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04C045-DB65-C7F3-FA68-8EDA919DE4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D563D-9B2D-0BF3-F2CE-3F8E092CF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7725E-85F0-850C-00D2-2C12BEC75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BB536-AD9F-0D5D-F91C-D065CC1D9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0FC6F-4429-AC3B-293A-2331F8243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AFD36-E908-073E-26E4-359A8FD08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3BDEC-BC59-B6CB-4AD7-C8CF243E5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44BFB-9A28-2922-A5D7-8D077862C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E094D-4089-CCA7-F7D9-68C62FCB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91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AFA05-5FC9-8716-256A-949BAA8A0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8EF20-B039-87E8-B461-BED397E83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D6BDA-4C0C-0C8D-1DFA-3D4BA06C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692BA-740C-95FC-B4E2-4AF1DEDD0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29A0F-8A8E-C8AF-D6DB-4E7C39D4F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52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F8D7A-9CDE-F2C3-92D6-5091671AF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35DCB-3EF1-15ED-7428-D96B86A1BE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DD6089-E4F3-E085-A06D-154D14BDD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D1C2BD-FC5F-3557-70C5-E8172253F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131F56-E2B4-4DE7-435A-8F18FF5A2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3B1A1-1D0C-CFC9-EB24-0F17BE680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47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ED97B-66C5-530A-F7F1-CA6400A4F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A0F6E-6735-6D22-3FC7-33872B86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CE815-F74F-CE2E-3B7B-7FF26B51A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88858-E25B-BF10-8D64-C610586E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2D5370-4E5D-F93E-2A74-F3218715EE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E432F6-940F-E3F0-C284-F468FB355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C33A05-C137-1CB2-DE3F-8481924FE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3D188E-93F1-64BF-12D1-924F9844D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5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C4576-D460-9222-AA36-D6E99429B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98F95C-2B8B-157B-11F5-B49A293BE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898FA-51C9-F8D0-5208-FD51FD55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A75B0E-10B1-1ECD-B6B2-7C3E2FF69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3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C258D2-4271-7BEB-A820-479386712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EB6C9E-934F-B3BD-68B9-AF9C3278A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8164D-CE4C-4434-20EA-21584BA3F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3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49ECB-996C-0754-0ACC-AF7E9FEB2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B9834-8900-98C7-3670-16D0D0BA0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7336F-7C01-CA20-8ECE-7EF20213F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185C8-B727-72D9-5D5A-B64BCD41C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20F82C-D8E1-6AF5-40BC-9FFE5A47B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86926E-F8A5-14F7-2E33-AC76B28DC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45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C718A-B346-363F-0B43-241CC403D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315066-F309-9E94-D5B5-5AFE1D9322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F096E-3001-A472-E2ED-D79CEB272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19DC1-B8DF-7655-9AD6-F358BEB04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0E6EED-C104-F29E-B346-5AB361000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20EAE7-48B4-A7F6-61A6-62FFBB35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0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0666D-53D5-94E3-2CF5-1C286E2E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D5F803-059D-F427-2187-C92DD19B9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717F94-F287-D3B8-79BE-251F0B7B1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A04D7-5225-8E21-410B-B4396DC12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1A44B-0B14-8355-5A5D-1953084E3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9B61A3-B6F1-5244-9D98-530269C303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D92807-70F7-51BD-FF73-50D70E3F7E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98642-E799-E36E-0433-B3FBA31F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8D6A3-404F-2A9C-9CD0-D6ECB66CF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D967E-5A67-88B1-088A-651C13E25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15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0E8E58-F91E-0CBE-81D2-C94C2AA0D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8FB1C-DCEC-8CF1-786B-55D8CD8F7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B34D3-D5A9-9DC6-1B25-20ABA951F7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FC52EB-9714-4EE9-8B06-58BCF95F527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DC4BE-CB89-469C-1A2D-9A0F6C4DC3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03C36-A149-CD0A-4AF6-9AD1A72FF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7676CA-1CF2-4EA7-B702-7083EA1C0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2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C9FF4F-A8BD-18F4-EF05-A5E8FD8B6C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44" b="4243"/>
          <a:stretch>
            <a:fillRect/>
          </a:stretch>
        </p:blipFill>
        <p:spPr>
          <a:xfrm>
            <a:off x="0" y="245807"/>
            <a:ext cx="12192000" cy="621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82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D3CB2-D036-CF24-D49F-26425C3B6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0B7722-FB66-1CCD-C63B-CC2C280F1C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6" t="1577" r="2097" b="1936"/>
          <a:stretch>
            <a:fillRect/>
          </a:stretch>
        </p:blipFill>
        <p:spPr>
          <a:xfrm>
            <a:off x="0" y="0"/>
            <a:ext cx="12192000" cy="680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35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95FE8-597D-54C2-6A93-575394870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B36347-FE08-1967-60BC-3DC9EE6E27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52" r="968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2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D3316-5786-39D0-D23E-D6C9C23EE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FA6EC0-A6BE-3F0B-BF09-BBDCAE8CD2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69"/>
          <a:stretch>
            <a:fillRect/>
          </a:stretch>
        </p:blipFill>
        <p:spPr>
          <a:xfrm>
            <a:off x="0" y="0"/>
            <a:ext cx="12192000" cy="662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04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174F-096E-FE2F-DB6B-D45C4A53C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5D161-4AFD-798B-6443-10915CEC1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21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78EC8-EB64-8C4C-3AD5-D7223A6E4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770071-6A16-46F7-52F2-92BE2D43D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231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39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F7DAC-872C-B118-36D3-50E6F0D36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7EA98A-C541-6A57-931C-763BE4145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82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BD685-2A7E-96B0-1893-DCE6BB2C9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8D13E-1538-1D1F-0091-7FCEEE5BD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6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E8D94-76C6-2436-DDB1-4373F7921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6B22F6-82C2-E2EC-3247-D0D48920B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5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606EC-62FF-0C78-78B3-DDBC0F251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537A12-91AE-DAA0-BDF6-4B2A948A3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30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F8F95-FF30-C8C6-D613-A4B038F96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53C9FA-3D76-C486-DB6C-771818B9C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5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D5AC4-3C64-1A29-1023-D90FF41FF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65539A-FE59-7FBD-E623-B05AD4EA7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814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E5999-CD77-A5C3-868B-4C1B35354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6B310A-EEAF-EA4D-003F-698200BCD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24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A7E71-61DE-8DA6-1718-6A20CC4D6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7DD26A-6486-5C2C-74CA-3264B2CB4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32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C207B-EE87-2091-A5E4-774169DE8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1E71E8-8EA9-FB2F-FBE8-E1417A7AC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3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A2205-7D76-75AD-15CF-27266B609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DB82B4-9343-43F4-0F87-F279BE8F8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14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443E4-84AE-BCDD-6202-E57BC5FCB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73F2DD-7F89-8EDE-9739-DAB0C4CFD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02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2F5C5-5EE8-BCD3-9F6D-BB436412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B460FA-AADE-A95B-3C77-61BB32FED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25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56457-09F0-64B4-B4FA-F40D30D54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54EAE3-047B-03C9-4B21-50FCAE4C4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8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99EE8-33F4-7529-38F1-3B37F981E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E5EF94-C4E6-590A-F453-F24F28BDA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8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5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06A3E-8174-471D-485B-470E1526E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EA539D-1FCA-099D-C55C-8D1441FD1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12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26926-5F28-3B1F-3CCA-F7ABF3593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11A5D9-7085-540B-E07A-016EC6CF8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71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2FA5F-249D-D08F-D0B6-E6532315B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A297EF-7529-2A8B-6B75-3F28D7599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86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Jerric Dela Cruz</dc:creator>
  <cp:lastModifiedBy>Jerric Dela Cruz</cp:lastModifiedBy>
  <cp:revision>1</cp:revision>
  <dcterms:created xsi:type="dcterms:W3CDTF">2025-11-22T15:15:25Z</dcterms:created>
  <dcterms:modified xsi:type="dcterms:W3CDTF">2025-11-22T15:25:25Z</dcterms:modified>
</cp:coreProperties>
</file>