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57" r:id="rId5"/>
    <p:sldId id="258" r:id="rId6"/>
    <p:sldId id="262" r:id="rId7"/>
    <p:sldId id="263" r:id="rId8"/>
    <p:sldId id="259" r:id="rId9"/>
    <p:sldId id="261" r:id="rId10"/>
    <p:sldId id="266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9900"/>
    <a:srgbClr val="993300"/>
    <a:srgbClr val="003300"/>
    <a:srgbClr val="663300"/>
    <a:srgbClr val="FEFCE4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3" d="100"/>
          <a:sy n="83" d="100"/>
        </p:scale>
        <p:origin x="1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3117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1494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1625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4130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4415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7549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11359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9716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84804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0364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5564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B5913-29EC-496C-B66B-EB3EA84ACC36}" type="datetimeFigureOut">
              <a:rPr lang="en-PH" smtClean="0"/>
              <a:t>08/03/2026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55CAB-8B9A-4E87-9488-EFA45762E67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9580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45" b="8185"/>
          <a:stretch/>
        </p:blipFill>
        <p:spPr>
          <a:xfrm>
            <a:off x="0" y="1"/>
            <a:ext cx="12284998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277791" y="393539"/>
            <a:ext cx="11526282" cy="6309420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Matthew 28:19-20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(NKJV) </a:t>
            </a:r>
            <a:endParaRPr lang="en-US" sz="6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</a:t>
            </a:r>
            <a:r>
              <a:rPr lang="en-US" sz="42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 Go therefore and make disciples of all the nations, baptizing them in the name of the Father and of the Son and of the Holy Spirit, </a:t>
            </a:r>
            <a:r>
              <a:rPr lang="en-US" sz="4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20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 teaching them to observe all things that I have commanded you; and lo, I am with you always, even to the end of the age.” Amen</a:t>
            </a:r>
            <a:r>
              <a:rPr lang="en-US" sz="4200" dirty="0"/>
              <a:t>.</a:t>
            </a:r>
            <a:endParaRPr lang="en-PH" sz="4200" dirty="0"/>
          </a:p>
        </p:txBody>
      </p:sp>
    </p:spTree>
    <p:extLst>
      <p:ext uri="{BB962C8B-B14F-4D97-AF65-F5344CB8AC3E}">
        <p14:creationId xmlns:p14="http://schemas.microsoft.com/office/powerpoint/2010/main" val="86796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45" b="8185"/>
          <a:stretch/>
        </p:blipFill>
        <p:spPr>
          <a:xfrm>
            <a:off x="0" y="1"/>
            <a:ext cx="1228499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791" y="393539"/>
            <a:ext cx="11644133" cy="6555641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Mateo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28:19-20 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(MBBTAG) </a:t>
            </a:r>
            <a:endParaRPr lang="en-US" sz="6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</a:t>
            </a:r>
            <a:r>
              <a:rPr lang="en-US" sz="40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Kaya't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humayo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kayo,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gawin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ninyong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alagad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ang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mga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tao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lahat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ng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mga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bansa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Bautismuhan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ninyo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sila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pangalan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ng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Ama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at ng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Anak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at ng Espiritu Santo. </a:t>
            </a:r>
            <a:r>
              <a:rPr lang="en-US" sz="40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20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Turuan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ninyo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silang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sumunod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lahat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ng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iniutos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inyo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Tandaan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ninyo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ako'y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laging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kasama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ninyo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hanggang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katapusan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ng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panahon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.”</a:t>
            </a:r>
            <a:endParaRPr lang="en-PH" sz="4000" dirty="0"/>
          </a:p>
        </p:txBody>
      </p:sp>
    </p:spTree>
    <p:extLst>
      <p:ext uri="{BB962C8B-B14F-4D97-AF65-F5344CB8AC3E}">
        <p14:creationId xmlns:p14="http://schemas.microsoft.com/office/powerpoint/2010/main" val="413443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3" b="13251"/>
          <a:stretch/>
        </p:blipFill>
        <p:spPr>
          <a:xfrm>
            <a:off x="-1" y="0"/>
            <a:ext cx="12192001" cy="685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0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022"/>
            <a:ext cx="12192000" cy="69505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20501" y="384811"/>
            <a:ext cx="7793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0501" y="1562173"/>
            <a:ext cx="10150997" cy="2862322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rgbClr val="FF99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Believers are instructed to spread the Gospel as a mission, to make Jesus known</a:t>
            </a:r>
            <a:endParaRPr lang="en-US" sz="6000" b="1" cap="none" spc="0" dirty="0">
              <a:ln w="0"/>
              <a:solidFill>
                <a:srgbClr val="FF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37315" y="4586194"/>
            <a:ext cx="395468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John 14:15, </a:t>
            </a:r>
          </a:p>
          <a:p>
            <a:pPr algn="ctr"/>
            <a:r>
              <a:rPr lang="en-US" sz="4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Samuel 15:22, Luke 11:28</a:t>
            </a:r>
            <a:endParaRPr lang="en-US" sz="440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04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50398" y="473920"/>
            <a:ext cx="7793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3806" y="1871169"/>
            <a:ext cx="11249026" cy="2862322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 is an act of love to share the hope of salvation, desiring for everyone to be saved and not lost.</a:t>
            </a:r>
            <a:endParaRPr lang="en-US" sz="60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04194"/>
            <a:ext cx="117058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Psalm 103:8, Psalm 145:8, John 13:34, Matthew 22:39</a:t>
            </a:r>
          </a:p>
        </p:txBody>
      </p:sp>
    </p:spTree>
    <p:extLst>
      <p:ext uri="{BB962C8B-B14F-4D97-AF65-F5344CB8AC3E}">
        <p14:creationId xmlns:p14="http://schemas.microsoft.com/office/powerpoint/2010/main" val="15092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00"/>
            <a:ext cx="12192000" cy="695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2353" y="1072231"/>
            <a:ext cx="7793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095" y="2087894"/>
            <a:ext cx="11249026" cy="2862322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Sharing the message of God exalts God’s name and magnifies Him among the nations.</a:t>
            </a:r>
            <a:endParaRPr lang="en-US" sz="6000" b="1" cap="none" spc="0" dirty="0">
              <a:ln w="0"/>
              <a:solidFill>
                <a:srgbClr val="66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0493" y="5965879"/>
            <a:ext cx="536150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Psalm19:1 , 1 Cor. 10:31</a:t>
            </a:r>
          </a:p>
        </p:txBody>
      </p:sp>
    </p:spTree>
    <p:extLst>
      <p:ext uri="{BB962C8B-B14F-4D97-AF65-F5344CB8AC3E}">
        <p14:creationId xmlns:p14="http://schemas.microsoft.com/office/powerpoint/2010/main" val="20128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312"/>
            <a:ext cx="12192000" cy="6948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3420" y="355530"/>
            <a:ext cx="7793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147" y="2480769"/>
            <a:ext cx="10875705" cy="31393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0"/>
                <a:solidFill>
                  <a:srgbClr val="99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Word provides, heals and brings hope. Changing lives and strengthens the faith.</a:t>
            </a:r>
            <a:endParaRPr lang="en-US" sz="6600" b="1" cap="none" spc="0" dirty="0">
              <a:ln w="0"/>
              <a:solidFill>
                <a:srgbClr val="99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04023" y="6021780"/>
            <a:ext cx="7913512" cy="707886"/>
          </a:xfrm>
          <a:prstGeom prst="rect">
            <a:avLst/>
          </a:prstGeom>
          <a:solidFill>
            <a:schemeClr val="tx1">
              <a:alpha val="3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Romans 12:29, 2 Cor. 5:17, Jer. 29:11</a:t>
            </a:r>
          </a:p>
        </p:txBody>
      </p:sp>
    </p:spTree>
    <p:extLst>
      <p:ext uri="{BB962C8B-B14F-4D97-AF65-F5344CB8AC3E}">
        <p14:creationId xmlns:p14="http://schemas.microsoft.com/office/powerpoint/2010/main" val="123255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267"/>
            <a:ext cx="12192000" cy="70442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77509" y="490960"/>
            <a:ext cx="7793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095" y="2313672"/>
            <a:ext cx="11249026" cy="2862322"/>
          </a:xfrm>
          <a:prstGeom prst="rect">
            <a:avLst/>
          </a:prstGeom>
          <a:solidFill>
            <a:schemeClr val="tx1">
              <a:alpha val="3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CC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 acts as a tool for spiritual warfare and help navigate life’s challenges through God’s truth.</a:t>
            </a:r>
            <a:endParaRPr lang="en-US" sz="6000" b="1" cap="none" spc="0" dirty="0">
              <a:ln w="0"/>
              <a:solidFill>
                <a:srgbClr val="FFCC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92614" y="6056190"/>
            <a:ext cx="536150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Luke 10:19, Psalm23:4</a:t>
            </a:r>
          </a:p>
        </p:txBody>
      </p:sp>
    </p:spTree>
    <p:extLst>
      <p:ext uri="{BB962C8B-B14F-4D97-AF65-F5344CB8AC3E}">
        <p14:creationId xmlns:p14="http://schemas.microsoft.com/office/powerpoint/2010/main" val="42813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022"/>
            <a:ext cx="12192000" cy="69370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0487" y="316043"/>
            <a:ext cx="7793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</a:t>
            </a:r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3806" y="1636339"/>
            <a:ext cx="11249026" cy="3139321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Sharing the Gospel helps build the kingdom and prepares people for eternity. </a:t>
            </a:r>
            <a:endParaRPr lang="en-US" sz="6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60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9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02359"/>
            <a:ext cx="12191999" cy="609397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Colossians 3:1-2</a:t>
            </a:r>
          </a:p>
          <a:p>
            <a:pPr algn="ctr"/>
            <a:endParaRPr lang="en-US" sz="6000" b="1" dirty="0" smtClean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5400" b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</a:t>
            </a:r>
            <a:r>
              <a:rPr lang="en-US" sz="5400" b="1" baseline="3000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</a:t>
            </a:r>
            <a:r>
              <a:rPr lang="en-US" sz="5400" b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If </a:t>
            </a:r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then you were raised with Christ, seek those things which are above, where Christ is, sitting at the right hand of God. </a:t>
            </a:r>
            <a:endParaRPr lang="en-US" sz="5400" b="1" dirty="0" smtClean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5400" b="1" baseline="30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Set </a:t>
            </a:r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your mind on things above, not on things on the </a:t>
            </a:r>
            <a:r>
              <a:rPr lang="en-US" sz="54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earth.”</a:t>
            </a:r>
            <a:endParaRPr lang="en-US" sz="54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013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9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" y="2945823"/>
            <a:ext cx="12191999" cy="3785652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Sharing the Word of God is a duty for every believer to represent Christ often accomplished through lifestyle, service and testimony.</a:t>
            </a:r>
            <a:endParaRPr lang="en-US" sz="60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37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294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Word of Hope</cp:lastModifiedBy>
  <cp:revision>10</cp:revision>
  <dcterms:created xsi:type="dcterms:W3CDTF">2026-03-07T13:34:35Z</dcterms:created>
  <dcterms:modified xsi:type="dcterms:W3CDTF">2026-03-08T02:11:28Z</dcterms:modified>
</cp:coreProperties>
</file>