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64" r:id="rId5"/>
    <p:sldId id="262" r:id="rId6"/>
    <p:sldId id="259" r:id="rId7"/>
    <p:sldId id="258" r:id="rId8"/>
    <p:sldId id="265" r:id="rId9"/>
    <p:sldId id="266" r:id="rId10"/>
    <p:sldId id="260"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07" autoAdjust="0"/>
    <p:restoredTop sz="94660"/>
  </p:normalViewPr>
  <p:slideViewPr>
    <p:cSldViewPr snapToGrid="0" showGuides="1">
      <p:cViewPr varScale="1">
        <p:scale>
          <a:sx n="95" d="100"/>
          <a:sy n="95" d="100"/>
        </p:scale>
        <p:origin x="14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AC4F0-183A-BC83-95D0-61E0586E93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244225-505F-2063-9B38-F1F795CC50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A72000-7045-8EB6-77C6-E9B884307EFF}"/>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5" name="Footer Placeholder 4">
            <a:extLst>
              <a:ext uri="{FF2B5EF4-FFF2-40B4-BE49-F238E27FC236}">
                <a16:creationId xmlns:a16="http://schemas.microsoft.com/office/drawing/2014/main" id="{7F536FC8-8E77-92E0-5280-CF29954ECD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E0B602-8282-6FC3-84E8-EA4AF20A1B81}"/>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3252813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D534A-ADB2-F4E7-043F-84FEE1F522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FD421E-1FB9-A79C-D6E0-FF415C228F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7C8921-EEC5-76D9-D4E0-C23451B77BC3}"/>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5" name="Footer Placeholder 4">
            <a:extLst>
              <a:ext uri="{FF2B5EF4-FFF2-40B4-BE49-F238E27FC236}">
                <a16:creationId xmlns:a16="http://schemas.microsoft.com/office/drawing/2014/main" id="{6E5A1B77-198E-A2C0-DFAD-7C01636F21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C15804-9F70-37E0-BF25-55A87081C032}"/>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79247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5790-DA74-DD36-BD97-31D9EC9F4D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41E376-51E8-FAB8-22CB-2C76BF8456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28CCD-CCCA-48B3-11EB-2F3BA8221899}"/>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5" name="Footer Placeholder 4">
            <a:extLst>
              <a:ext uri="{FF2B5EF4-FFF2-40B4-BE49-F238E27FC236}">
                <a16:creationId xmlns:a16="http://schemas.microsoft.com/office/drawing/2014/main" id="{B4CB38B6-3BCF-08AC-69C6-27D8858DDA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B81C06-7D2D-EB42-544A-85AF010BC654}"/>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218174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83890-01C6-97A2-A913-1454B08944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444BB4-E66D-B780-2A10-F3114BF818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4CF628-8031-3525-77CD-E1FF3BC6E9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5B6E22-EA72-A1A5-B169-C52F6A5EE8E0}"/>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6" name="Footer Placeholder 5">
            <a:extLst>
              <a:ext uri="{FF2B5EF4-FFF2-40B4-BE49-F238E27FC236}">
                <a16:creationId xmlns:a16="http://schemas.microsoft.com/office/drawing/2014/main" id="{2D196813-9EAA-9D9B-0F16-40471411D8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F2D609-140B-D332-AB74-8810AB1F186B}"/>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1477156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A8672-27D4-ADBE-AE50-CCE9375B9E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539D5E-BCAC-6C90-855B-4C73B6687D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2ECBBD-8188-2BF7-D0E3-AD47775BED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F9C604-7A21-11F2-E3BE-065BBA309C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5F95A8-0D9A-C05C-C85E-801EE4C12F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3E3F73-1140-3323-37F1-E6CE69240AF2}"/>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8" name="Footer Placeholder 7">
            <a:extLst>
              <a:ext uri="{FF2B5EF4-FFF2-40B4-BE49-F238E27FC236}">
                <a16:creationId xmlns:a16="http://schemas.microsoft.com/office/drawing/2014/main" id="{B691EAA8-CE07-4666-F682-66EE1507A5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32DF30-EBCD-24C0-4A38-C0F32ADB34BE}"/>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2885471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06658-C175-0EB9-8189-F16A85DE18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C3CB5D-004C-2047-F390-7226E383BC99}"/>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4" name="Footer Placeholder 3">
            <a:extLst>
              <a:ext uri="{FF2B5EF4-FFF2-40B4-BE49-F238E27FC236}">
                <a16:creationId xmlns:a16="http://schemas.microsoft.com/office/drawing/2014/main" id="{6655BE7B-DCB7-CCDB-A5AD-55249F377F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E921CF-4F70-1794-BA22-6DAAC9D03671}"/>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2017997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952D9E-85AB-84F9-332C-77BDA172DA6B}"/>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3" name="Footer Placeholder 2">
            <a:extLst>
              <a:ext uri="{FF2B5EF4-FFF2-40B4-BE49-F238E27FC236}">
                <a16:creationId xmlns:a16="http://schemas.microsoft.com/office/drawing/2014/main" id="{70E650F3-C902-DC3A-C297-67002353AD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418538-CB27-A9B3-95A0-17BA00F0F3B3}"/>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1219676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26DD0-677D-278B-55DE-19DB1F858D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B7D757-ACED-7802-4419-E890428BA3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510C11-F067-AD9B-D9E7-6788F45A1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271FED-DE0A-7DEA-1705-902A76900C24}"/>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6" name="Footer Placeholder 5">
            <a:extLst>
              <a:ext uri="{FF2B5EF4-FFF2-40B4-BE49-F238E27FC236}">
                <a16:creationId xmlns:a16="http://schemas.microsoft.com/office/drawing/2014/main" id="{022E76A9-1A8B-68BA-9EA8-33AA3D79C3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02AAC0-708B-5955-D7DF-E459435428EB}"/>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996170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AE0E-86F4-6845-F502-E043B35306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CF1DA5-F47A-CBC6-4CA8-D217EA969B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562085-8155-97E8-1582-CF5E1AD709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3417B-6A67-03DE-96C4-3608A8F7EA96}"/>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6" name="Footer Placeholder 5">
            <a:extLst>
              <a:ext uri="{FF2B5EF4-FFF2-40B4-BE49-F238E27FC236}">
                <a16:creationId xmlns:a16="http://schemas.microsoft.com/office/drawing/2014/main" id="{C8B589C3-7FDC-795F-A6C1-7780229C66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FB68E1-23C6-D9F2-22F9-A1F223D5D863}"/>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198685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43A6-6554-6EDD-1C92-44ACA69DA8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9E52C9-1306-FC24-6A20-49FD624494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238E18-9B5A-B8FE-0EDE-3C24100C15DB}"/>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5" name="Footer Placeholder 4">
            <a:extLst>
              <a:ext uri="{FF2B5EF4-FFF2-40B4-BE49-F238E27FC236}">
                <a16:creationId xmlns:a16="http://schemas.microsoft.com/office/drawing/2014/main" id="{6E148E94-C4CC-5899-1CE4-EF4601838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1112A-201A-3C28-7A9F-0C70D529F45F}"/>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321938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A6FE7-9787-55DB-F51B-706E41EA8D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BC482-1ABE-AC87-D9AD-FCD784B6C6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890FD1-7FB4-895A-F3B0-17E89417E006}"/>
              </a:ext>
            </a:extLst>
          </p:cNvPr>
          <p:cNvSpPr>
            <a:spLocks noGrp="1"/>
          </p:cNvSpPr>
          <p:nvPr>
            <p:ph type="dt" sz="half" idx="10"/>
          </p:nvPr>
        </p:nvSpPr>
        <p:spPr/>
        <p:txBody>
          <a:bodyPr/>
          <a:lstStyle/>
          <a:p>
            <a:fld id="{99A69A2C-A9B9-4878-B4C3-EF2E117353DB}" type="datetimeFigureOut">
              <a:rPr lang="en-US" smtClean="0"/>
              <a:t>1/31/2025</a:t>
            </a:fld>
            <a:endParaRPr lang="en-US"/>
          </a:p>
        </p:txBody>
      </p:sp>
      <p:sp>
        <p:nvSpPr>
          <p:cNvPr id="5" name="Footer Placeholder 4">
            <a:extLst>
              <a:ext uri="{FF2B5EF4-FFF2-40B4-BE49-F238E27FC236}">
                <a16:creationId xmlns:a16="http://schemas.microsoft.com/office/drawing/2014/main" id="{1793A141-B539-9EBF-B78F-BF65F59C4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31C3B-6916-B649-E16A-CAF361B37DD7}"/>
              </a:ext>
            </a:extLst>
          </p:cNvPr>
          <p:cNvSpPr>
            <a:spLocks noGrp="1"/>
          </p:cNvSpPr>
          <p:nvPr>
            <p:ph type="sldNum" sz="quarter" idx="12"/>
          </p:nvPr>
        </p:nvSpPr>
        <p:spPr/>
        <p:txBody>
          <a:bodyPr/>
          <a:lstStyle/>
          <a:p>
            <a:fld id="{BB19B6D2-F3EE-45B0-94DB-F127851565C2}" type="slidenum">
              <a:rPr lang="en-US" smtClean="0"/>
              <a:t>‹#›</a:t>
            </a:fld>
            <a:endParaRPr lang="en-US"/>
          </a:p>
        </p:txBody>
      </p:sp>
    </p:spTree>
    <p:extLst>
      <p:ext uri="{BB962C8B-B14F-4D97-AF65-F5344CB8AC3E}">
        <p14:creationId xmlns:p14="http://schemas.microsoft.com/office/powerpoint/2010/main" val="4039205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33EBF9-B40C-1550-2578-0480E77D3B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2637C7-607E-444A-2C39-EC0A404ED5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6ED682-3076-54F3-C544-2B10CF809F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A69A2C-A9B9-4878-B4C3-EF2E117353DB}" type="datetimeFigureOut">
              <a:rPr lang="en-US" smtClean="0"/>
              <a:t>1/31/2025</a:t>
            </a:fld>
            <a:endParaRPr lang="en-US"/>
          </a:p>
        </p:txBody>
      </p:sp>
      <p:sp>
        <p:nvSpPr>
          <p:cNvPr id="5" name="Footer Placeholder 4">
            <a:extLst>
              <a:ext uri="{FF2B5EF4-FFF2-40B4-BE49-F238E27FC236}">
                <a16:creationId xmlns:a16="http://schemas.microsoft.com/office/drawing/2014/main" id="{A2F9FC5C-3B4F-4CBC-ACB1-5E96A17998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B11AA8-1B5C-4CA4-D0B9-43261DBF43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19B6D2-F3EE-45B0-94DB-F127851565C2}" type="slidenum">
              <a:rPr lang="en-US" smtClean="0"/>
              <a:t>‹#›</a:t>
            </a:fld>
            <a:endParaRPr lang="en-US"/>
          </a:p>
        </p:txBody>
      </p:sp>
    </p:spTree>
    <p:extLst>
      <p:ext uri="{BB962C8B-B14F-4D97-AF65-F5344CB8AC3E}">
        <p14:creationId xmlns:p14="http://schemas.microsoft.com/office/powerpoint/2010/main" val="954606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029454-A6C5-0A75-D194-A3F641EBF4F8}"/>
              </a:ext>
            </a:extLst>
          </p:cNvPr>
          <p:cNvPicPr>
            <a:picLocks noChangeAspect="1"/>
          </p:cNvPicPr>
          <p:nvPr/>
        </p:nvPicPr>
        <p:blipFill>
          <a:blip r:embed="rId2"/>
          <a:stretch>
            <a:fillRect/>
          </a:stretch>
        </p:blipFill>
        <p:spPr>
          <a:xfrm>
            <a:off x="0" y="-58366"/>
            <a:ext cx="12192000" cy="7320807"/>
          </a:xfrm>
          <a:prstGeom prst="rect">
            <a:avLst/>
          </a:prstGeom>
        </p:spPr>
      </p:pic>
      <p:sp>
        <p:nvSpPr>
          <p:cNvPr id="2" name="Title 1">
            <a:extLst>
              <a:ext uri="{FF2B5EF4-FFF2-40B4-BE49-F238E27FC236}">
                <a16:creationId xmlns:a16="http://schemas.microsoft.com/office/drawing/2014/main" id="{433421D2-E8DC-67FD-58DE-C7B27E8D7D01}"/>
              </a:ext>
            </a:extLst>
          </p:cNvPr>
          <p:cNvSpPr>
            <a:spLocks noGrp="1"/>
          </p:cNvSpPr>
          <p:nvPr>
            <p:ph type="ctrTitle"/>
          </p:nvPr>
        </p:nvSpPr>
        <p:spPr>
          <a:xfrm>
            <a:off x="-242371" y="1122363"/>
            <a:ext cx="12434370" cy="2821676"/>
          </a:xfrm>
        </p:spPr>
        <p:txBody>
          <a:bodyPr>
            <a:noAutofit/>
          </a:bodyPr>
          <a:lstStyle/>
          <a:p>
            <a:r>
              <a:rPr lang="en-US" sz="20900" b="1" i="0" dirty="0">
                <a:ln w="9525">
                  <a:solidFill>
                    <a:schemeClr val="bg1"/>
                  </a:solidFill>
                  <a:prstDash val="solid"/>
                </a:ln>
                <a:effectLst>
                  <a:outerShdw blurRad="50800" dist="38100" algn="l" rotWithShape="0">
                    <a:prstClr val="black">
                      <a:alpha val="40000"/>
                    </a:prstClr>
                  </a:outerShdw>
                </a:effectLst>
                <a:latin typeface="Adobe Arabic" panose="02040503050201020203" pitchFamily="18" charset="-78"/>
                <a:cs typeface="Adobe Arabic" panose="02040503050201020203" pitchFamily="18" charset="-78"/>
              </a:rPr>
              <a:t>Perfect Plan</a:t>
            </a:r>
            <a:endParaRPr lang="en-US" sz="20900" b="1" dirty="0">
              <a:ln w="9525">
                <a:solidFill>
                  <a:schemeClr val="bg1"/>
                </a:solidFill>
                <a:prstDash val="solid"/>
              </a:ln>
              <a:effectLst>
                <a:outerShdw blurRad="50800" dist="38100" algn="l" rotWithShape="0">
                  <a:prstClr val="black">
                    <a:alpha val="40000"/>
                  </a:prstClr>
                </a:outerShdw>
              </a:effectLst>
              <a:latin typeface="Adobe Arabic" panose="02040503050201020203" pitchFamily="18" charset="-78"/>
              <a:cs typeface="Adobe Arabic" panose="02040503050201020203" pitchFamily="18" charset="-78"/>
            </a:endParaRPr>
          </a:p>
        </p:txBody>
      </p:sp>
      <p:sp>
        <p:nvSpPr>
          <p:cNvPr id="3" name="Subtitle 2">
            <a:extLst>
              <a:ext uri="{FF2B5EF4-FFF2-40B4-BE49-F238E27FC236}">
                <a16:creationId xmlns:a16="http://schemas.microsoft.com/office/drawing/2014/main" id="{D1E6639C-CBA1-64BF-37F9-0A3E36261EF6}"/>
              </a:ext>
            </a:extLst>
          </p:cNvPr>
          <p:cNvSpPr>
            <a:spLocks noGrp="1"/>
          </p:cNvSpPr>
          <p:nvPr>
            <p:ph type="subTitle" idx="1"/>
          </p:nvPr>
        </p:nvSpPr>
        <p:spPr/>
        <p:txBody>
          <a:bodyPr>
            <a:normAutofit/>
          </a:bodyPr>
          <a:lstStyle/>
          <a:p>
            <a:r>
              <a:rPr lang="en-US" sz="6600" b="0" i="0" dirty="0">
                <a:solidFill>
                  <a:srgbClr val="080809"/>
                </a:solidFill>
                <a:effectLst/>
                <a:latin typeface="Papyrus" panose="03070502060502030205" pitchFamily="66" charset="0"/>
              </a:rPr>
              <a:t>Jeremiah 29:11</a:t>
            </a:r>
            <a:endParaRPr lang="en-US" sz="6600" dirty="0">
              <a:latin typeface="Papyrus" panose="03070502060502030205" pitchFamily="66" charset="0"/>
            </a:endParaRPr>
          </a:p>
        </p:txBody>
      </p:sp>
    </p:spTree>
    <p:extLst>
      <p:ext uri="{BB962C8B-B14F-4D97-AF65-F5344CB8AC3E}">
        <p14:creationId xmlns:p14="http://schemas.microsoft.com/office/powerpoint/2010/main" val="3079301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7DAF-10D2-FA45-98EB-481C259518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FDE678-0085-C1C1-B55A-BB66025D0C2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972E68F-DB3B-D9A6-182A-580EE88C364B}"/>
              </a:ext>
            </a:extLst>
          </p:cNvPr>
          <p:cNvPicPr>
            <a:picLocks noChangeAspect="1"/>
          </p:cNvPicPr>
          <p:nvPr/>
        </p:nvPicPr>
        <p:blipFill>
          <a:blip r:embed="rId2"/>
          <a:stretch>
            <a:fillRect/>
          </a:stretch>
        </p:blipFill>
        <p:spPr>
          <a:xfrm>
            <a:off x="1947355" y="-233899"/>
            <a:ext cx="7714438" cy="7091899"/>
          </a:xfrm>
          <a:prstGeom prst="rect">
            <a:avLst/>
          </a:prstGeom>
        </p:spPr>
      </p:pic>
    </p:spTree>
    <p:extLst>
      <p:ext uri="{BB962C8B-B14F-4D97-AF65-F5344CB8AC3E}">
        <p14:creationId xmlns:p14="http://schemas.microsoft.com/office/powerpoint/2010/main" val="3374489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EE77E8-4964-BE9F-251E-963631E00FC6}"/>
              </a:ext>
            </a:extLst>
          </p:cNvPr>
          <p:cNvPicPr>
            <a:picLocks noChangeAspect="1"/>
          </p:cNvPicPr>
          <p:nvPr/>
        </p:nvPicPr>
        <p:blipFill>
          <a:blip r:embed="rId2"/>
          <a:stretch>
            <a:fillRect/>
          </a:stretch>
        </p:blipFill>
        <p:spPr>
          <a:xfrm>
            <a:off x="132202" y="-60691"/>
            <a:ext cx="12059797" cy="7320807"/>
          </a:xfrm>
          <a:prstGeom prst="rect">
            <a:avLst/>
          </a:prstGeom>
        </p:spPr>
      </p:pic>
      <p:sp>
        <p:nvSpPr>
          <p:cNvPr id="2" name="Title 1">
            <a:extLst>
              <a:ext uri="{FF2B5EF4-FFF2-40B4-BE49-F238E27FC236}">
                <a16:creationId xmlns:a16="http://schemas.microsoft.com/office/drawing/2014/main" id="{3489537C-BF0E-5E95-1F6F-3504E100A94D}"/>
              </a:ext>
            </a:extLst>
          </p:cNvPr>
          <p:cNvSpPr>
            <a:spLocks noGrp="1"/>
          </p:cNvSpPr>
          <p:nvPr>
            <p:ph type="title"/>
          </p:nvPr>
        </p:nvSpPr>
        <p:spPr>
          <a:xfrm>
            <a:off x="904300" y="1333041"/>
            <a:ext cx="10515600" cy="347031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16600" dirty="0">
                <a:solidFill>
                  <a:schemeClr val="bg1"/>
                </a:solidFill>
                <a:latin typeface="Adobe Arabic" panose="02040503050201020203" pitchFamily="18" charset="-78"/>
                <a:cs typeface="Adobe Arabic" panose="02040503050201020203" pitchFamily="18" charset="-78"/>
              </a:rPr>
              <a:t>I</a:t>
            </a:r>
            <a:r>
              <a:rPr lang="en-US" sz="16600" b="0" i="0" dirty="0">
                <a:solidFill>
                  <a:schemeClr val="bg1"/>
                </a:solidFill>
                <a:effectLst/>
                <a:latin typeface="Adobe Arabic" panose="02040503050201020203" pitchFamily="18" charset="-78"/>
                <a:cs typeface="Adobe Arabic" panose="02040503050201020203" pitchFamily="18" charset="-78"/>
              </a:rPr>
              <a:t>. Prosperity</a:t>
            </a:r>
            <a:endParaRPr lang="en-US" sz="16600"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3012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94DEFF-43CD-83A9-1E94-80D423211090}"/>
              </a:ext>
            </a:extLst>
          </p:cNvPr>
          <p:cNvPicPr>
            <a:picLocks noChangeAspect="1"/>
          </p:cNvPicPr>
          <p:nvPr/>
        </p:nvPicPr>
        <p:blipFill>
          <a:blip r:embed="rId2"/>
          <a:stretch>
            <a:fillRect/>
          </a:stretch>
        </p:blipFill>
        <p:spPr>
          <a:xfrm>
            <a:off x="132202" y="-60691"/>
            <a:ext cx="12059797" cy="7320807"/>
          </a:xfrm>
          <a:prstGeom prst="rect">
            <a:avLst/>
          </a:prstGeom>
        </p:spPr>
      </p:pic>
      <p:sp>
        <p:nvSpPr>
          <p:cNvPr id="2" name="Title 1">
            <a:extLst>
              <a:ext uri="{FF2B5EF4-FFF2-40B4-BE49-F238E27FC236}">
                <a16:creationId xmlns:a16="http://schemas.microsoft.com/office/drawing/2014/main" id="{40B4F32D-32ED-3BBC-E62E-8A382D9B71CE}"/>
              </a:ext>
            </a:extLst>
          </p:cNvPr>
          <p:cNvSpPr>
            <a:spLocks noGrp="1"/>
          </p:cNvSpPr>
          <p:nvPr>
            <p:ph type="title"/>
          </p:nvPr>
        </p:nvSpPr>
        <p:spPr>
          <a:xfrm>
            <a:off x="838200" y="53628"/>
            <a:ext cx="10515600" cy="810530"/>
          </a:xfrm>
        </p:spPr>
        <p:txBody>
          <a:bodyPr>
            <a:normAutofit fontScale="90000"/>
          </a:bodyPr>
          <a:lstStyle/>
          <a:p>
            <a:r>
              <a:rPr lang="en-US" sz="5400" dirty="0"/>
              <a:t>Prosperity</a:t>
            </a:r>
          </a:p>
        </p:txBody>
      </p:sp>
      <p:sp>
        <p:nvSpPr>
          <p:cNvPr id="3" name="Content Placeholder 2">
            <a:extLst>
              <a:ext uri="{FF2B5EF4-FFF2-40B4-BE49-F238E27FC236}">
                <a16:creationId xmlns:a16="http://schemas.microsoft.com/office/drawing/2014/main" id="{F67D7AE3-43CD-B250-2146-4EF7277BB576}"/>
              </a:ext>
            </a:extLst>
          </p:cNvPr>
          <p:cNvSpPr>
            <a:spLocks noGrp="1"/>
          </p:cNvSpPr>
          <p:nvPr>
            <p:ph idx="1"/>
          </p:nvPr>
        </p:nvSpPr>
        <p:spPr>
          <a:xfrm>
            <a:off x="838200" y="958382"/>
            <a:ext cx="10515600" cy="589961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sz="4400" b="0" i="0" dirty="0">
                <a:solidFill>
                  <a:schemeClr val="bg1"/>
                </a:solidFill>
                <a:effectLst/>
                <a:latin typeface="Segoe UI Historic" panose="020B0502040204020203" pitchFamily="34" charset="0"/>
              </a:rPr>
              <a:t>1. Invest in our:</a:t>
            </a:r>
          </a:p>
          <a:p>
            <a:pPr marL="457200" lvl="1" indent="0">
              <a:buNone/>
            </a:pPr>
            <a:r>
              <a:rPr lang="en-US" sz="4000" b="0" i="0" dirty="0">
                <a:solidFill>
                  <a:schemeClr val="bg1"/>
                </a:solidFill>
                <a:effectLst/>
                <a:latin typeface="Segoe UI Historic" panose="020B0502040204020203" pitchFamily="34" charset="0"/>
              </a:rPr>
              <a:t>a. Prayer </a:t>
            </a:r>
          </a:p>
          <a:p>
            <a:pPr marL="457200" lvl="1" indent="0">
              <a:buNone/>
            </a:pPr>
            <a:r>
              <a:rPr lang="en-US" sz="4000" b="0" i="0" dirty="0">
                <a:solidFill>
                  <a:schemeClr val="bg1"/>
                </a:solidFill>
                <a:effectLst/>
                <a:latin typeface="Segoe UI Historic" panose="020B0502040204020203" pitchFamily="34" charset="0"/>
              </a:rPr>
              <a:t>b. Devotion </a:t>
            </a:r>
          </a:p>
          <a:p>
            <a:pPr marL="457200" lvl="1" indent="0">
              <a:buNone/>
            </a:pPr>
            <a:r>
              <a:rPr lang="en-US" sz="4000" b="0" i="0" dirty="0">
                <a:solidFill>
                  <a:schemeClr val="bg1"/>
                </a:solidFill>
                <a:effectLst/>
                <a:latin typeface="Segoe UI Historic" panose="020B0502040204020203" pitchFamily="34" charset="0"/>
              </a:rPr>
              <a:t>c. Giving </a:t>
            </a:r>
            <a:endParaRPr lang="en-US" sz="4000" dirty="0">
              <a:solidFill>
                <a:schemeClr val="bg1"/>
              </a:solidFill>
              <a:latin typeface="Segoe UI Historic" panose="020B0502040204020203" pitchFamily="34" charset="0"/>
            </a:endParaRPr>
          </a:p>
          <a:p>
            <a:pPr marL="0" indent="0">
              <a:buNone/>
            </a:pPr>
            <a:r>
              <a:rPr lang="en-US" sz="4400" b="0" i="0" dirty="0">
                <a:solidFill>
                  <a:schemeClr val="bg1"/>
                </a:solidFill>
                <a:effectLst/>
                <a:latin typeface="Segoe UI Historic" panose="020B0502040204020203" pitchFamily="34" charset="0"/>
              </a:rPr>
              <a:t>2. Physical.</a:t>
            </a:r>
          </a:p>
          <a:p>
            <a:pPr marL="971550" lvl="1" indent="-514350">
              <a:buAutoNum type="alphaLcPeriod"/>
            </a:pPr>
            <a:r>
              <a:rPr lang="en-US" sz="4000" b="0" i="0" dirty="0">
                <a:solidFill>
                  <a:schemeClr val="bg1"/>
                </a:solidFill>
                <a:effectLst/>
                <a:latin typeface="Segoe UI Historic" panose="020B0502040204020203" pitchFamily="34" charset="0"/>
              </a:rPr>
              <a:t>Exercise </a:t>
            </a:r>
          </a:p>
          <a:p>
            <a:pPr marL="971550" lvl="1" indent="-514350">
              <a:buAutoNum type="alphaLcPeriod"/>
            </a:pPr>
            <a:r>
              <a:rPr lang="en-US" sz="4000" b="0" i="0" dirty="0">
                <a:solidFill>
                  <a:schemeClr val="bg1"/>
                </a:solidFill>
                <a:effectLst/>
                <a:latin typeface="Segoe UI Historic" panose="020B0502040204020203" pitchFamily="34" charset="0"/>
              </a:rPr>
              <a:t>Eating healthy diet </a:t>
            </a:r>
          </a:p>
          <a:p>
            <a:pPr marL="971550" lvl="1" indent="-514350">
              <a:buAutoNum type="alphaLcPeriod"/>
            </a:pPr>
            <a:r>
              <a:rPr lang="en-US" sz="4000" b="0" i="0" dirty="0">
                <a:solidFill>
                  <a:schemeClr val="bg1"/>
                </a:solidFill>
                <a:effectLst/>
                <a:latin typeface="Segoe UI Historic" panose="020B0502040204020203" pitchFamily="34" charset="0"/>
              </a:rPr>
              <a:t>Avoiding junk food.</a:t>
            </a:r>
          </a:p>
          <a:p>
            <a:pPr marL="0" indent="0">
              <a:buNone/>
            </a:pPr>
            <a:r>
              <a:rPr lang="en-US" sz="4400" b="0" i="0" dirty="0">
                <a:solidFill>
                  <a:schemeClr val="bg1"/>
                </a:solidFill>
                <a:effectLst/>
                <a:latin typeface="Segoe UI Historic" panose="020B0502040204020203" pitchFamily="34" charset="0"/>
              </a:rPr>
              <a:t>3.Financial prosperity </a:t>
            </a:r>
            <a:endParaRPr lang="en-US" sz="4400" dirty="0">
              <a:solidFill>
                <a:schemeClr val="bg1"/>
              </a:solidFill>
            </a:endParaRPr>
          </a:p>
        </p:txBody>
      </p:sp>
    </p:spTree>
    <p:extLst>
      <p:ext uri="{BB962C8B-B14F-4D97-AF65-F5344CB8AC3E}">
        <p14:creationId xmlns:p14="http://schemas.microsoft.com/office/powerpoint/2010/main" val="2513613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AE721-26AF-EEAD-8170-93E5D4F3B4B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A83240F-B2DE-2608-5AEC-5A766B53FF96}"/>
              </a:ext>
            </a:extLst>
          </p:cNvPr>
          <p:cNvPicPr>
            <a:picLocks noChangeAspect="1"/>
          </p:cNvPicPr>
          <p:nvPr/>
        </p:nvPicPr>
        <p:blipFill>
          <a:blip r:embed="rId2"/>
          <a:stretch>
            <a:fillRect/>
          </a:stretch>
        </p:blipFill>
        <p:spPr>
          <a:xfrm>
            <a:off x="132202" y="-60691"/>
            <a:ext cx="12059797" cy="7320807"/>
          </a:xfrm>
          <a:prstGeom prst="rect">
            <a:avLst/>
          </a:prstGeom>
        </p:spPr>
      </p:pic>
      <p:sp>
        <p:nvSpPr>
          <p:cNvPr id="2" name="Title 1">
            <a:extLst>
              <a:ext uri="{FF2B5EF4-FFF2-40B4-BE49-F238E27FC236}">
                <a16:creationId xmlns:a16="http://schemas.microsoft.com/office/drawing/2014/main" id="{3B4905C3-1717-47C0-3F79-7DD8C5E994EA}"/>
              </a:ext>
            </a:extLst>
          </p:cNvPr>
          <p:cNvSpPr>
            <a:spLocks noGrp="1"/>
          </p:cNvSpPr>
          <p:nvPr>
            <p:ph type="title"/>
          </p:nvPr>
        </p:nvSpPr>
        <p:spPr>
          <a:xfrm>
            <a:off x="904300" y="1333041"/>
            <a:ext cx="10515600" cy="347031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16600" dirty="0">
                <a:solidFill>
                  <a:schemeClr val="bg1"/>
                </a:solidFill>
                <a:latin typeface="Adobe Arabic" panose="02040503050201020203" pitchFamily="18" charset="-78"/>
                <a:cs typeface="Adobe Arabic" panose="02040503050201020203" pitchFamily="18" charset="-78"/>
              </a:rPr>
              <a:t>II</a:t>
            </a:r>
            <a:r>
              <a:rPr lang="en-US" sz="16600" b="0" i="0" dirty="0">
                <a:solidFill>
                  <a:schemeClr val="bg1"/>
                </a:solidFill>
                <a:effectLst/>
                <a:latin typeface="Adobe Arabic" panose="02040503050201020203" pitchFamily="18" charset="-78"/>
                <a:cs typeface="Adobe Arabic" panose="02040503050201020203" pitchFamily="18" charset="-78"/>
              </a:rPr>
              <a:t>. Hope</a:t>
            </a:r>
            <a:endParaRPr lang="en-US" sz="16600"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4047665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9E15D-67A6-6987-6029-CC779BE590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76595D-B723-0C8F-C4B8-DFE310D6F860}"/>
              </a:ext>
            </a:extLst>
          </p:cNvPr>
          <p:cNvPicPr>
            <a:picLocks noChangeAspect="1"/>
          </p:cNvPicPr>
          <p:nvPr/>
        </p:nvPicPr>
        <p:blipFill>
          <a:blip r:embed="rId2"/>
          <a:stretch>
            <a:fillRect/>
          </a:stretch>
        </p:blipFill>
        <p:spPr>
          <a:xfrm>
            <a:off x="951868" y="125020"/>
            <a:ext cx="10483640" cy="6607960"/>
          </a:xfrm>
          <a:prstGeom prst="rect">
            <a:avLst/>
          </a:prstGeom>
        </p:spPr>
      </p:pic>
    </p:spTree>
    <p:extLst>
      <p:ext uri="{BB962C8B-B14F-4D97-AF65-F5344CB8AC3E}">
        <p14:creationId xmlns:p14="http://schemas.microsoft.com/office/powerpoint/2010/main" val="2528432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838848-EA95-124F-7963-87B1F24C5B8B}"/>
              </a:ext>
            </a:extLst>
          </p:cNvPr>
          <p:cNvPicPr>
            <a:picLocks noChangeAspect="1"/>
          </p:cNvPicPr>
          <p:nvPr/>
        </p:nvPicPr>
        <p:blipFill>
          <a:blip r:embed="rId2"/>
          <a:stretch>
            <a:fillRect/>
          </a:stretch>
        </p:blipFill>
        <p:spPr>
          <a:xfrm>
            <a:off x="1285930" y="-300081"/>
            <a:ext cx="9929239" cy="7458162"/>
          </a:xfrm>
          <a:prstGeom prst="rect">
            <a:avLst/>
          </a:prstGeom>
        </p:spPr>
      </p:pic>
    </p:spTree>
    <p:extLst>
      <p:ext uri="{BB962C8B-B14F-4D97-AF65-F5344CB8AC3E}">
        <p14:creationId xmlns:p14="http://schemas.microsoft.com/office/powerpoint/2010/main" val="280540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72C6D-4FB8-0712-97FC-4F0C69D1C35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67A18DA-1F87-E20C-A6C3-5B79222CA952}"/>
              </a:ext>
            </a:extLst>
          </p:cNvPr>
          <p:cNvPicPr>
            <a:picLocks noChangeAspect="1"/>
          </p:cNvPicPr>
          <p:nvPr/>
        </p:nvPicPr>
        <p:blipFill>
          <a:blip r:embed="rId2"/>
          <a:stretch>
            <a:fillRect/>
          </a:stretch>
        </p:blipFill>
        <p:spPr>
          <a:xfrm>
            <a:off x="132202" y="-60691"/>
            <a:ext cx="12059797" cy="7320807"/>
          </a:xfrm>
          <a:prstGeom prst="rect">
            <a:avLst/>
          </a:prstGeom>
        </p:spPr>
      </p:pic>
      <p:sp>
        <p:nvSpPr>
          <p:cNvPr id="2" name="Title 1">
            <a:extLst>
              <a:ext uri="{FF2B5EF4-FFF2-40B4-BE49-F238E27FC236}">
                <a16:creationId xmlns:a16="http://schemas.microsoft.com/office/drawing/2014/main" id="{79E146F8-8F5C-EE99-BE36-407D78E55522}"/>
              </a:ext>
            </a:extLst>
          </p:cNvPr>
          <p:cNvSpPr>
            <a:spLocks noGrp="1"/>
          </p:cNvSpPr>
          <p:nvPr>
            <p:ph type="title"/>
          </p:nvPr>
        </p:nvSpPr>
        <p:spPr>
          <a:xfrm>
            <a:off x="904300" y="1333041"/>
            <a:ext cx="10515600" cy="347031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16600" dirty="0">
                <a:solidFill>
                  <a:schemeClr val="bg1"/>
                </a:solidFill>
                <a:latin typeface="Adobe Arabic" panose="02040503050201020203" pitchFamily="18" charset="-78"/>
                <a:cs typeface="Adobe Arabic" panose="02040503050201020203" pitchFamily="18" charset="-78"/>
              </a:rPr>
              <a:t>III</a:t>
            </a:r>
            <a:r>
              <a:rPr lang="en-US" sz="16600" b="0" i="0" dirty="0">
                <a:solidFill>
                  <a:schemeClr val="bg1"/>
                </a:solidFill>
                <a:effectLst/>
                <a:latin typeface="Adobe Arabic" panose="02040503050201020203" pitchFamily="18" charset="-78"/>
                <a:cs typeface="Adobe Arabic" panose="02040503050201020203" pitchFamily="18" charset="-78"/>
              </a:rPr>
              <a:t>. Future</a:t>
            </a:r>
            <a:endParaRPr lang="en-US" sz="16600"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5261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5C2EF-96AD-E236-7C37-8945EC0C2DF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3913515-0C91-1838-8FE1-99EA6400FF15}"/>
              </a:ext>
            </a:extLst>
          </p:cNvPr>
          <p:cNvPicPr>
            <a:picLocks noChangeAspect="1"/>
          </p:cNvPicPr>
          <p:nvPr/>
        </p:nvPicPr>
        <p:blipFill>
          <a:blip r:embed="rId2"/>
          <a:stretch>
            <a:fillRect/>
          </a:stretch>
        </p:blipFill>
        <p:spPr>
          <a:xfrm>
            <a:off x="132202" y="-60691"/>
            <a:ext cx="12059797" cy="7320807"/>
          </a:xfrm>
          <a:prstGeom prst="rect">
            <a:avLst/>
          </a:prstGeom>
        </p:spPr>
      </p:pic>
      <p:sp>
        <p:nvSpPr>
          <p:cNvPr id="2" name="Title 1">
            <a:extLst>
              <a:ext uri="{FF2B5EF4-FFF2-40B4-BE49-F238E27FC236}">
                <a16:creationId xmlns:a16="http://schemas.microsoft.com/office/drawing/2014/main" id="{A8C6FBF0-9C79-3812-8428-26D5A536C4DF}"/>
              </a:ext>
            </a:extLst>
          </p:cNvPr>
          <p:cNvSpPr>
            <a:spLocks noGrp="1"/>
          </p:cNvSpPr>
          <p:nvPr>
            <p:ph type="title"/>
          </p:nvPr>
        </p:nvSpPr>
        <p:spPr>
          <a:xfrm>
            <a:off x="838200" y="53628"/>
            <a:ext cx="10515600" cy="810530"/>
          </a:xfrm>
        </p:spPr>
        <p:txBody>
          <a:bodyPr>
            <a:normAutofit fontScale="90000"/>
          </a:bodyPr>
          <a:lstStyle/>
          <a:p>
            <a:r>
              <a:rPr lang="en-US" sz="5400" dirty="0"/>
              <a:t>Conclusion</a:t>
            </a:r>
          </a:p>
        </p:txBody>
      </p:sp>
      <p:sp>
        <p:nvSpPr>
          <p:cNvPr id="3" name="Content Placeholder 2">
            <a:extLst>
              <a:ext uri="{FF2B5EF4-FFF2-40B4-BE49-F238E27FC236}">
                <a16:creationId xmlns:a16="http://schemas.microsoft.com/office/drawing/2014/main" id="{6C1A78D9-4C1E-69D2-3F51-7C2C579CFF4E}"/>
              </a:ext>
            </a:extLst>
          </p:cNvPr>
          <p:cNvSpPr>
            <a:spLocks noGrp="1"/>
          </p:cNvSpPr>
          <p:nvPr>
            <p:ph idx="1"/>
          </p:nvPr>
        </p:nvSpPr>
        <p:spPr>
          <a:xfrm>
            <a:off x="838200" y="958382"/>
            <a:ext cx="10515600" cy="589961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pPr marL="0" indent="0">
              <a:buNone/>
            </a:pPr>
            <a:r>
              <a:rPr lang="en-US" sz="6000" b="0" i="0" dirty="0">
                <a:solidFill>
                  <a:schemeClr val="bg1"/>
                </a:solidFill>
                <a:effectLst/>
                <a:latin typeface="Segoe UI Historic" panose="020B0502040204020203" pitchFamily="34" charset="0"/>
              </a:rPr>
              <a:t>What ever your plans commit to the Lord because He promised us to have prosperous life and good future ,No matter what put our trust unto God and sure we will Be victorious and secure in all we do.. </a:t>
            </a:r>
            <a:br>
              <a:rPr lang="en-US" sz="6000" dirty="0">
                <a:solidFill>
                  <a:schemeClr val="bg1"/>
                </a:solidFill>
              </a:rPr>
            </a:br>
            <a:endParaRPr lang="en-US" sz="8000" dirty="0">
              <a:solidFill>
                <a:schemeClr val="bg1"/>
              </a:solidFill>
            </a:endParaRPr>
          </a:p>
        </p:txBody>
      </p:sp>
    </p:spTree>
    <p:extLst>
      <p:ext uri="{BB962C8B-B14F-4D97-AF65-F5344CB8AC3E}">
        <p14:creationId xmlns:p14="http://schemas.microsoft.com/office/powerpoint/2010/main" val="1078891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5F29E-9DC6-BEC4-7ECC-198CA5A084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AC586A-D0AE-E844-3B03-A57C408243C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40F971AE-E02C-1227-C023-F8CA03AAFFCF}"/>
              </a:ext>
            </a:extLst>
          </p:cNvPr>
          <p:cNvPicPr>
            <a:picLocks noChangeAspect="1"/>
          </p:cNvPicPr>
          <p:nvPr/>
        </p:nvPicPr>
        <p:blipFill>
          <a:blip r:embed="rId2"/>
          <a:stretch>
            <a:fillRect/>
          </a:stretch>
        </p:blipFill>
        <p:spPr>
          <a:xfrm>
            <a:off x="123131" y="229833"/>
            <a:ext cx="11945737" cy="6398333"/>
          </a:xfrm>
          <a:prstGeom prst="rect">
            <a:avLst/>
          </a:prstGeom>
        </p:spPr>
      </p:pic>
    </p:spTree>
    <p:extLst>
      <p:ext uri="{BB962C8B-B14F-4D97-AF65-F5344CB8AC3E}">
        <p14:creationId xmlns:p14="http://schemas.microsoft.com/office/powerpoint/2010/main" val="2256586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0022-DC4D-7AA8-90FB-AD5121B610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DBC03C-6C47-2B8E-18D9-0539C0B3D4D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B5CFC1D-A334-04C4-6AB0-7DBAD288DC54}"/>
              </a:ext>
            </a:extLst>
          </p:cNvPr>
          <p:cNvPicPr>
            <a:picLocks noChangeAspect="1"/>
          </p:cNvPicPr>
          <p:nvPr/>
        </p:nvPicPr>
        <p:blipFill>
          <a:blip r:embed="rId2"/>
          <a:stretch>
            <a:fillRect/>
          </a:stretch>
        </p:blipFill>
        <p:spPr>
          <a:xfrm>
            <a:off x="102158" y="66877"/>
            <a:ext cx="12007780" cy="6760979"/>
          </a:xfrm>
          <a:prstGeom prst="rect">
            <a:avLst/>
          </a:prstGeom>
        </p:spPr>
      </p:pic>
    </p:spTree>
    <p:extLst>
      <p:ext uri="{BB962C8B-B14F-4D97-AF65-F5344CB8AC3E}">
        <p14:creationId xmlns:p14="http://schemas.microsoft.com/office/powerpoint/2010/main" val="2687637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88</Words>
  <Application>Microsoft Office PowerPoint</Application>
  <PresentationFormat>Widescreen</PresentationFormat>
  <Paragraphs>17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Adobe Arabic</vt:lpstr>
      <vt:lpstr>Arial</vt:lpstr>
      <vt:lpstr>Calibri</vt:lpstr>
      <vt:lpstr>Calibri Light</vt:lpstr>
      <vt:lpstr>Papyrus</vt:lpstr>
      <vt:lpstr>Segoe UI Historic</vt:lpstr>
      <vt:lpstr>Office Theme</vt:lpstr>
      <vt:lpstr>Perfect Plan</vt:lpstr>
      <vt:lpstr>PowerPoint Presentation</vt:lpstr>
      <vt:lpstr>I. Prosperity</vt:lpstr>
      <vt:lpstr>Prosperity</vt:lpstr>
      <vt:lpstr>II. Hope</vt:lpstr>
      <vt:lpstr>PowerPoint Presentation</vt:lpstr>
      <vt:lpstr>PowerPoint Presentation</vt:lpstr>
      <vt:lpstr>III. Future</vt:lpstr>
      <vt:lpstr>Conclusion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aldrin p. velasco</dc:creator>
  <cp:lastModifiedBy>aldrin p. velasco</cp:lastModifiedBy>
  <cp:revision>15</cp:revision>
  <dcterms:created xsi:type="dcterms:W3CDTF">2025-01-31T19:45:03Z</dcterms:created>
  <dcterms:modified xsi:type="dcterms:W3CDTF">2025-01-31T21:21:03Z</dcterms:modified>
</cp:coreProperties>
</file>